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8.jpg"/><Relationship Id="rId5" Type="http://schemas.openxmlformats.org/officeDocument/2006/relationships/image" Target="../media/image6.jpg"/><Relationship Id="rId6" Type="http://schemas.openxmlformats.org/officeDocument/2006/relationships/image" Target="../media/image7.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首先是一层非常薄的灯</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让它干燥，然后添加浅灰色</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让它干燥，然后添加深灰色</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然后添加最深的灰色</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参考图片</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在这里画画</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水彩画基础知识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当你从浅到深绘画时，水彩效果最好，这与绘画相反。此工作表旨在帮助您查看物体中不同形状的明暗形状。如果这是您第一次，只需使用相同颜色的薄层即可。否则，尝试从暖色（如浅橙色）变为冷色（如深紫色）。</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水彩画基础 - 橙色</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当你从浅到深绘画时，水彩效果最好，这与绘画相反。此工作表旨在帮助您看到物体中明暗的不同形状。如果这是您第一次，只需使用相同颜色的薄层即可。否则，尝试从暖色（如浅橙色）变为冷色（如深紫色）。</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首先是一层非常薄的灯</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让它干燥，然后添加浅灰色</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参考图片</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在这里画画</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让它干燥，然后添加深灰色</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然后添加最深的灰色</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